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39" autoAdjust="0"/>
  </p:normalViewPr>
  <p:slideViewPr>
    <p:cSldViewPr>
      <p:cViewPr varScale="1">
        <p:scale>
          <a:sx n="51" d="100"/>
          <a:sy n="51" d="100"/>
        </p:scale>
        <p:origin x="-90" y="-1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22BB-39A2-4E1D-A4FC-48586204800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0E75-5D32-4739-949B-00B3C1FC5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2466" name="Picture 2" descr="C:\Documents and Settings\74693\Desktop\Classie\CH34\JPG\f34-0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1"/>
            <a:ext cx="3429000" cy="2057399"/>
          </a:xfrm>
          <a:prstGeom prst="rect">
            <a:avLst/>
          </a:prstGeom>
          <a:noFill/>
        </p:spPr>
      </p:pic>
      <p:pic>
        <p:nvPicPr>
          <p:cNvPr id="5" name="Picture 2" descr="C:\Documents and Settings\74693\Desktop\Classie\CH34\JPG\f34-01-9780081002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"/>
            <a:ext cx="3429000" cy="32924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41910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34.1 Students Below the </a:t>
            </a:r>
            <a:r>
              <a:rPr lang="en-US" sz="1400" b="1" dirty="0" err="1" smtClean="0"/>
              <a:t>Pontcysyllte</a:t>
            </a:r>
            <a:r>
              <a:rPr lang="en-US" sz="1400" b="1" dirty="0" smtClean="0"/>
              <a:t> Aqueduct, Built in 1805 to Carry the </a:t>
            </a:r>
            <a:r>
              <a:rPr lang="en-US" sz="1400" b="1" dirty="0" err="1" smtClean="0"/>
              <a:t>Llangollen</a:t>
            </a:r>
            <a:r>
              <a:rPr lang="en-US" sz="1400" b="1" dirty="0" smtClean="0"/>
              <a:t> Canal Over the</a:t>
            </a:r>
          </a:p>
          <a:p>
            <a:r>
              <a:rPr lang="en-US" sz="1400" b="1" dirty="0" smtClean="0"/>
              <a:t>River Dee Valley in Wales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1682" name="Picture 2" descr="C:\Documents and Settings\74693\Desktop\Classie\CH34\JPG\f34-10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3292475" cy="2692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0" y="3962400"/>
            <a:ext cx="2398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34.10 Pointing Details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2706" name="Picture 2" descr="C:\Documents and Settings\74693\Desktop\Classie\CH34\JPG\f34-11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90600"/>
            <a:ext cx="3068637" cy="16652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61893" y="3244334"/>
            <a:ext cx="1928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34.11 Sill Detail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3730" name="Picture 2" descr="C:\Documents and Settings\74693\Desktop\Classie\CH34\JPG\f34-1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"/>
            <a:ext cx="2589213" cy="24288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23018" y="3244334"/>
            <a:ext cx="2456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34.12 Brick Wall Detail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4754" name="Picture 2" descr="C:\Documents and Settings\74693\Desktop\Classie\CH34\JPG\f34-13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14400"/>
            <a:ext cx="3429000" cy="26606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962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34.13 Weep Hole with Plastic Fitting in it to Keep it Clear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5778" name="Picture 2" descr="C:\Documents and Settings\74693\Desktop\Classie\CH34\JPG\f34-14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14400"/>
            <a:ext cx="2514600" cy="3206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81400" y="4343400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6802" name="Picture 2" descr="C:\Documents and Settings\74693\Desktop\Classie\CH34\JPG\f34-15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33400"/>
            <a:ext cx="2582863" cy="23256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60400" y="3244334"/>
            <a:ext cx="2395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34.15 Cavity Wall Ties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7826" name="Picture 2" descr="C:\Documents and Settings\74693\Desktop\Classie\CH34\JPG\f34-16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600"/>
            <a:ext cx="3429000" cy="23431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34.16 Sample Panel Built to Include Proposed Features of Finished Work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3490" name="Picture 2" descr="C:\Documents and Settings\74693\Desktop\Classie\CH34\JPG\f34-02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3467100" cy="9175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34.2 Length/Width/Height Ratios for Bricks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4514" name="Picture 2" descr="C:\Documents and Settings\74693\Desktop\Classie\CH34\JPG\f34-03-9780081002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762000"/>
            <a:ext cx="2311400" cy="22240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05330" y="3244334"/>
            <a:ext cx="2791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34.3 Common Brick Shapes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5538" name="Picture 2" descr="C:\Documents and Settings\74693\Desktop\Classie\CH34\JPG\f34-04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3429000" cy="25717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3962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34.4 Severe </a:t>
            </a:r>
            <a:r>
              <a:rPr lang="en-US" sz="1400" b="1" dirty="0" err="1" smtClean="0"/>
              <a:t>Effl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orescence</a:t>
            </a:r>
            <a:r>
              <a:rPr lang="en-US" sz="1400" b="1" dirty="0" smtClean="0"/>
              <a:t> on New Brickwork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6562" name="Picture 2" descr="C:\Documents and Settings\74693\Desktop\Classie\CH34\JPG\f34-05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3429000" cy="16573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7881" y="3244334"/>
            <a:ext cx="3600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34.5 Brick Paving with Concrete Bricks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7586" name="Picture 2" descr="C:\Documents and Settings\74693\Desktop\Classie\CH34\JPG\f34-06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09600"/>
            <a:ext cx="3429000" cy="2571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0" y="3657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FIGURE 34.6 Production of Aggregate Concrete Blocks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8610" name="Picture 2" descr="C:\Documents and Settings\74693\Desktop\Classie\CH34\JPG\f34-07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714875" cy="23701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6173" y="3244334"/>
            <a:ext cx="1826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34.7 Clay Tiles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69634" name="Picture 2" descr="C:\Documents and Settings\74693\Desktop\Classie\CH34\JPG\f34-08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62000"/>
            <a:ext cx="3429000" cy="2571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90800" y="3886200"/>
            <a:ext cx="2911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34.8 Well Planned Brickwork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70661" name="Picture 5" descr="C:\Documents and Settings\74693\Desktop\Classie\CH34\JPG\f34-09-978008100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33400"/>
            <a:ext cx="3438525" cy="30480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76600" y="4267200"/>
            <a:ext cx="2079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FIGURE 34.9 Bond Details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274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74693</dc:creator>
  <cp:lastModifiedBy>74693</cp:lastModifiedBy>
  <cp:revision>38</cp:revision>
  <dcterms:created xsi:type="dcterms:W3CDTF">2015-09-22T05:28:20Z</dcterms:created>
  <dcterms:modified xsi:type="dcterms:W3CDTF">2015-09-22T08:36:59Z</dcterms:modified>
</cp:coreProperties>
</file>